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2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-714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66efb93d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66efb93d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66efb93d5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66efb93d5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66efb93d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66efb93d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66efb93d5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66efb93d5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66efb93d5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66efb93d5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4B0BC6-5CA0-4405-B25B-52C26393C2FC}" type="datetimeFigureOut">
              <a:rPr lang="ru-RU" smtClean="0"/>
              <a:t>28.10.2018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01426" y="2239627"/>
            <a:ext cx="8520600" cy="111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 smtClean="0">
                <a:solidFill>
                  <a:srgbClr val="FFFFFF"/>
                </a:solidFill>
              </a:rPr>
              <a:t>Challenge Your track</a:t>
            </a:r>
            <a:endParaRPr b="1"/>
          </a:p>
        </p:txBody>
      </p:sp>
      <p:sp>
        <p:nvSpPr>
          <p:cNvPr id="56" name="Google Shape;56;p13"/>
          <p:cNvSpPr txBox="1"/>
          <p:nvPr/>
        </p:nvSpPr>
        <p:spPr>
          <a:xfrm>
            <a:off x="71100" y="3464175"/>
            <a:ext cx="9001800" cy="11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6000" dirty="0" smtClean="0">
                <a:solidFill>
                  <a:schemeClr val="bg1"/>
                </a:solidFill>
              </a:rPr>
              <a:t>Cult of Pa2nality</a:t>
            </a:r>
            <a:endParaRPr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102600" y="249000"/>
            <a:ext cx="8938800" cy="81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 smtClean="0">
                <a:solidFill>
                  <a:srgbClr val="FFFFFF"/>
                </a:solidFill>
              </a:rPr>
              <a:t>About market</a:t>
            </a:r>
            <a:endParaRPr sz="3600" b="1"/>
          </a:p>
        </p:txBody>
      </p:sp>
      <p:sp>
        <p:nvSpPr>
          <p:cNvPr id="62" name="Google Shape;62;p14"/>
          <p:cNvSpPr txBox="1">
            <a:spLocks noGrp="1"/>
          </p:cNvSpPr>
          <p:nvPr>
            <p:ph type="ctrTitle" idx="4294967295"/>
          </p:nvPr>
        </p:nvSpPr>
        <p:spPr>
          <a:xfrm>
            <a:off x="307975" y="1166813"/>
            <a:ext cx="8836025" cy="12620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>
              <a:lnSpc>
                <a:spcPct val="115000"/>
              </a:lnSpc>
            </a:pP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>
                <a:solidFill>
                  <a:schemeClr val="bg1"/>
                </a:solidFill>
              </a:rPr>
              <a:t>The market of music </a:t>
            </a:r>
            <a:r>
              <a:rPr lang="en-US" sz="2400" dirty="0" err="1" smtClean="0">
                <a:solidFill>
                  <a:schemeClr val="bg1"/>
                </a:solidFill>
              </a:rPr>
              <a:t>launchpads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is filled with mostly expensive and inaccessible models.</a:t>
            </a:r>
            <a:endParaRPr sz="2400">
              <a:solidFill>
                <a:schemeClr val="bg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</a:endParaRPr>
          </a:p>
        </p:txBody>
      </p:sp>
      <p:pic>
        <p:nvPicPr>
          <p:cNvPr id="1028" name="Picture 4" descr="C:\Users\Alexander\Desktop\novation-launchpad-pro-120816-616x440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96621" y="2010074"/>
            <a:ext cx="4112362" cy="293716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lexander\Desktop\MmmmavenWorkshopDJSetup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50706" y="277436"/>
            <a:ext cx="6976153" cy="4446487"/>
          </a:xfrm>
          <a:prstGeom prst="rect">
            <a:avLst/>
          </a:prstGeom>
          <a:noFill/>
        </p:spPr>
      </p:pic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102600" y="249000"/>
            <a:ext cx="8938800" cy="81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FFFFFF"/>
                </a:solidFill>
              </a:rPr>
              <a:t>Our Solution</a:t>
            </a:r>
            <a:endParaRPr sz="3600" b="1"/>
          </a:p>
        </p:txBody>
      </p:sp>
      <p:sp>
        <p:nvSpPr>
          <p:cNvPr id="68" name="Google Shape;68;p15"/>
          <p:cNvSpPr txBox="1">
            <a:spLocks noGrp="1"/>
          </p:cNvSpPr>
          <p:nvPr>
            <p:ph type="ctrTitle" idx="4294967295"/>
          </p:nvPr>
        </p:nvSpPr>
        <p:spPr>
          <a:xfrm>
            <a:off x="307975" y="3879850"/>
            <a:ext cx="8836025" cy="1263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>
              <a:lnSpc>
                <a:spcPct val="115000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But we </a:t>
            </a:r>
            <a:r>
              <a:rPr lang="en-US" sz="2400" dirty="0" smtClean="0">
                <a:solidFill>
                  <a:schemeClr val="bg1"/>
                </a:solidFill>
              </a:rPr>
              <a:t>offer a </a:t>
            </a:r>
            <a:r>
              <a:rPr lang="en-US" sz="2400" dirty="0" err="1" smtClean="0">
                <a:solidFill>
                  <a:schemeClr val="bg1"/>
                </a:solidFill>
              </a:rPr>
              <a:t>launchpad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at a much lower price.</a:t>
            </a:r>
            <a:endParaRPr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lexander\Desktop\1200px-OpenCV_Logo_with_text_svg_version.svg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67275" y="472701"/>
            <a:ext cx="3675476" cy="4526961"/>
          </a:xfrm>
          <a:prstGeom prst="rect">
            <a:avLst/>
          </a:prstGeom>
          <a:noFill/>
        </p:spPr>
      </p:pic>
      <p:sp>
        <p:nvSpPr>
          <p:cNvPr id="74" name="Google Shape;74;p16"/>
          <p:cNvSpPr txBox="1">
            <a:spLocks noGrp="1"/>
          </p:cNvSpPr>
          <p:nvPr>
            <p:ph type="ctrTitle" idx="4294967295"/>
          </p:nvPr>
        </p:nvSpPr>
        <p:spPr>
          <a:xfrm>
            <a:off x="0" y="3128142"/>
            <a:ext cx="8836025" cy="1263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rgbClr val="FFFFFF"/>
                </a:solidFill>
              </a:rPr>
              <a:t>We used </a:t>
            </a:r>
            <a:r>
              <a:rPr lang="en-US" sz="2400" b="1" dirty="0" err="1" smtClean="0">
                <a:solidFill>
                  <a:srgbClr val="FFFFFF"/>
                </a:solidFill>
              </a:rPr>
              <a:t>openCV</a:t>
            </a:r>
            <a:r>
              <a:rPr lang="en-US" sz="2400" b="1" dirty="0" smtClean="0">
                <a:solidFill>
                  <a:srgbClr val="FFFFFF"/>
                </a:solidFill>
              </a:rPr>
              <a:t> in this project</a:t>
            </a:r>
            <a:endParaRPr sz="2400" b="1">
              <a:solidFill>
                <a:srgbClr val="FFFFFF"/>
              </a:solidFill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ctrTitle"/>
          </p:nvPr>
        </p:nvSpPr>
        <p:spPr>
          <a:xfrm>
            <a:off x="102600" y="249000"/>
            <a:ext cx="8938800" cy="81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FFFFFF"/>
                </a:solidFill>
              </a:rPr>
              <a:t>Architecture</a:t>
            </a:r>
            <a:endParaRPr sz="36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Alexander\Desktop\4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16648" y="997129"/>
            <a:ext cx="5100601" cy="3281133"/>
          </a:xfrm>
          <a:prstGeom prst="rect">
            <a:avLst/>
          </a:prstGeom>
          <a:noFill/>
        </p:spPr>
      </p:pic>
      <p:sp>
        <p:nvSpPr>
          <p:cNvPr id="87" name="Google Shape;87;p18"/>
          <p:cNvSpPr txBox="1">
            <a:spLocks noGrp="1"/>
          </p:cNvSpPr>
          <p:nvPr>
            <p:ph type="ctrTitle" idx="4294967295"/>
          </p:nvPr>
        </p:nvSpPr>
        <p:spPr>
          <a:xfrm>
            <a:off x="431265" y="3881438"/>
            <a:ext cx="8836025" cy="12620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>
              <a:lnSpc>
                <a:spcPct val="115000"/>
              </a:lnSpc>
              <a:spcBef>
                <a:spcPts val="0"/>
              </a:spcBef>
            </a:pPr>
            <a:r>
              <a:rPr lang="en-US" sz="2400" dirty="0">
                <a:solidFill>
                  <a:schemeClr val="bg1"/>
                </a:solidFill>
              </a:rPr>
              <a:t>W</a:t>
            </a:r>
            <a:r>
              <a:rPr lang="en-US" sz="2400" dirty="0" smtClean="0">
                <a:solidFill>
                  <a:schemeClr val="bg1"/>
                </a:solidFill>
              </a:rPr>
              <a:t>e want to release other non-contact musical instruments. Just imagine an electric guitar without strings</a:t>
            </a:r>
            <a:endParaRPr sz="2400" b="1">
              <a:solidFill>
                <a:schemeClr val="bg1"/>
              </a:solidFill>
            </a:endParaRPr>
          </a:p>
        </p:txBody>
      </p:sp>
      <p:sp>
        <p:nvSpPr>
          <p:cNvPr id="86" name="Google Shape;86;p18"/>
          <p:cNvSpPr txBox="1">
            <a:spLocks noGrp="1"/>
          </p:cNvSpPr>
          <p:nvPr>
            <p:ph type="ctrTitle"/>
          </p:nvPr>
        </p:nvSpPr>
        <p:spPr>
          <a:xfrm>
            <a:off x="102600" y="249000"/>
            <a:ext cx="8938800" cy="81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FFFFFF"/>
                </a:solidFill>
              </a:rPr>
              <a:t>Future plans</a:t>
            </a:r>
            <a:endParaRPr sz="36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ctrTitle"/>
          </p:nvPr>
        </p:nvSpPr>
        <p:spPr>
          <a:xfrm>
            <a:off x="102600" y="249000"/>
            <a:ext cx="8938800" cy="81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FFFFFF"/>
                </a:solidFill>
              </a:rPr>
              <a:t>TEAM</a:t>
            </a:r>
            <a:endParaRPr sz="3600" b="1"/>
          </a:p>
        </p:txBody>
      </p:sp>
      <p:pic>
        <p:nvPicPr>
          <p:cNvPr id="2050" name="Picture 2" descr="C:\Users\Alexander\Desktop\news_34381_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52882" y="928979"/>
            <a:ext cx="4823270" cy="3219533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1376737" y="3226087"/>
            <a:ext cx="1726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Emil </a:t>
            </a:r>
            <a:r>
              <a:rPr lang="en-US" sz="2000" dirty="0" err="1" smtClean="0">
                <a:solidFill>
                  <a:schemeClr val="bg1"/>
                </a:solidFill>
              </a:rPr>
              <a:t>Sataev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24036" y="3565133"/>
            <a:ext cx="15719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Arseniy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Zhil`tsov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2575" y="3092521"/>
            <a:ext cx="1880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Alexander </a:t>
            </a:r>
            <a:r>
              <a:rPr lang="en-US" sz="2000" dirty="0" err="1" smtClean="0">
                <a:solidFill>
                  <a:schemeClr val="bg1"/>
                </a:solidFill>
              </a:rPr>
              <a:t>Semeniuk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</TotalTime>
  <Words>53</Words>
  <PresentationFormat>Экран (16:9)</PresentationFormat>
  <Paragraphs>14</Paragraphs>
  <Slides>6</Slides>
  <Notes>6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Тема Office</vt:lpstr>
      <vt:lpstr>Challenge Your track</vt:lpstr>
      <vt:lpstr> The market of music launchpads is filled with mostly expensive and inaccessible models. </vt:lpstr>
      <vt:lpstr>But we offer a launchpad at a much lower price.</vt:lpstr>
      <vt:lpstr>We used openCV in this project</vt:lpstr>
      <vt:lpstr>We want to release other non-contact musical instruments. Just imagine an electric guitar without strings</vt:lpstr>
      <vt:lpstr>TEAM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AI</dc:title>
  <cp:lastModifiedBy>Alexander</cp:lastModifiedBy>
  <cp:revision>4</cp:revision>
  <dcterms:modified xsi:type="dcterms:W3CDTF">2018-10-28T05:59:02Z</dcterms:modified>
</cp:coreProperties>
</file>